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photoAlbum layout="4pic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7" y="17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43B332-4FEB-B08B-0E10-4B0E529378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73200E7-AAD0-4ACF-1C82-26B85FE11E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15070F-6A12-E3D2-5ECD-24BEF0813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A3F-8456-4D3C-991C-FB3817985161}" type="datetimeFigureOut">
              <a:rPr lang="zh-CN" altLang="en-US" smtClean="0"/>
              <a:t>2024/2/4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570A04-509F-02B8-9475-C2C8A13EE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24C417-4E41-E29C-246B-B1027E06C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8335D-7C44-447F-B12B-A290DCBA6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305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BBCD19-B92D-ACDD-EC7E-16785365E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F857F7-CBA4-C975-77B8-121F24A0D3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44707A-6838-1FF5-AEEF-23A94DCC3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A3F-8456-4D3C-991C-FB3817985161}" type="datetimeFigureOut">
              <a:rPr lang="zh-CN" altLang="en-US" smtClean="0"/>
              <a:t>2024/2/4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C0105D0-82CA-B522-039D-4E3822CDE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C9984C-4221-B06A-74BA-4E81D3A34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8335D-7C44-447F-B12B-A290DCBA6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9968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1CD1E8-79EE-220A-BC75-5EB35D5F2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E13FD93-55D5-CEBE-A46B-51E7D4294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1865AB0-D2EF-20F5-F435-63F3C90B8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A3F-8456-4D3C-991C-FB3817985161}" type="datetimeFigureOut">
              <a:rPr lang="zh-CN" altLang="en-US" smtClean="0"/>
              <a:t>2024/2/4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51D8A06-6EB4-BB1B-04A1-D21C52D36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69633A-45B7-E2F7-5EC2-E7101144F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8335D-7C44-447F-B12B-A290DCBA6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539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1CBC4B-CDCC-B363-90FA-5E2869D9F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22EF43-CB0C-BE49-ACD1-5E922BAFBB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282808D-88A6-D49C-80CF-4967DF1CD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D62FFB5-36F8-FAE4-E288-726CC1A03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A3F-8456-4D3C-991C-FB3817985161}" type="datetimeFigureOut">
              <a:rPr lang="zh-CN" altLang="en-US" smtClean="0"/>
              <a:t>2024/2/4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54AFBBD-2D0E-5D6A-FA57-B0113B97C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A499F3F-7F2F-F3DB-45F3-DCC54ED43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8335D-7C44-447F-B12B-A290DCBA6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398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BE3F23-D59C-F24F-348E-6098FD440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9BF0F79-D6BC-2C60-EF60-86892AA8C4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B758255-9866-39AF-F21C-18F1F9CEA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4418017-E77F-FD59-3D31-CB41630F2D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87DC33A-D5E1-E61A-13C9-6DFB8004A5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CAF1A4B-22E7-EBA8-7867-2B7354069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A3F-8456-4D3C-991C-FB3817985161}" type="datetimeFigureOut">
              <a:rPr lang="zh-CN" altLang="en-US" smtClean="0"/>
              <a:t>2024/2/4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3988650-F11A-83F6-379E-F9E1DA4DB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FD5FE0C-8942-9158-BF0D-44B887B92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8335D-7C44-447F-B12B-A290DCBA6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3516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975449-426A-B76F-3DFD-B39688758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A7C105A-B6C2-EA35-CF10-A64E7DD22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A3F-8456-4D3C-991C-FB3817985161}" type="datetimeFigureOut">
              <a:rPr lang="zh-CN" altLang="en-US" smtClean="0"/>
              <a:t>2024/2/4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6A1442E-5766-A60C-2487-14C44F6E6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ABAB70B-4C4E-9F07-28BE-230F1AEB6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8335D-7C44-447F-B12B-A290DCBA6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644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670A0BF-4C7A-9955-CB2E-6C7D896AE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A3F-8456-4D3C-991C-FB3817985161}" type="datetimeFigureOut">
              <a:rPr lang="zh-CN" altLang="en-US" smtClean="0"/>
              <a:t>2024/2/4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24A5DC8-8F11-7FA9-F1B6-E4293D5BE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0094A0-94DA-89D4-01D6-3D5A8CD0C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8335D-7C44-447F-B12B-A290DCBA6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157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DD9584-E531-497C-B943-BFB2F969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FAAF6B-62C3-09A6-40F5-E99FE1989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590EB39-F27F-346B-9FEE-C47032B1AE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EC252E5-0DBE-3286-C2E6-FC3C6D64A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A3F-8456-4D3C-991C-FB3817985161}" type="datetimeFigureOut">
              <a:rPr lang="zh-CN" altLang="en-US" smtClean="0"/>
              <a:t>2024/2/4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375265D-E8A7-FAD1-02D7-00E608AF5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BEB021D-6669-F211-4B59-749E08CBF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8335D-7C44-447F-B12B-A290DCBA6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294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343397-9E77-1A84-57F5-E312E50B4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B0FB625-D82A-F3DE-412E-F6BD47A088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60D8DAC-CEA4-E0D1-5CC8-39C0DFD92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CD88DAC-AD6D-5012-C916-1F3C21805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A3F-8456-4D3C-991C-FB3817985161}" type="datetimeFigureOut">
              <a:rPr lang="zh-CN" altLang="en-US" smtClean="0"/>
              <a:t>2024/2/4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5802425-0F54-F229-8138-0595A42C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D045A28-1FB2-3F8F-06B6-7CD2FC27A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8335D-7C44-447F-B12B-A290DCBA6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1017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D4E95C-F2B7-7270-F1F5-E85E758CE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2D84BF3-D960-4923-7EB6-6FA778988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AB125D-9D8C-8BAA-6E97-2A889A274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A3F-8456-4D3C-991C-FB3817985161}" type="datetimeFigureOut">
              <a:rPr lang="zh-CN" altLang="en-US" smtClean="0"/>
              <a:t>2024/2/4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A926CE-79D9-76FA-9E2F-862041E37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0DB8A9-2DDC-5088-2DAB-DB4BFBA48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8335D-7C44-447F-B12B-A290DCBA6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989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978F6CE-9979-06F6-1F85-0661365E34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8D60F36-5BFF-99E0-6B9B-292F39CC10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1007A3F-C3D3-37B2-D1BF-BE531B60B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9A3F-8456-4D3C-991C-FB3817985161}" type="datetimeFigureOut">
              <a:rPr lang="zh-CN" altLang="en-US" smtClean="0"/>
              <a:t>2024/2/4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3DC1A2-7946-BD49-37BD-872D74450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9574C47-D793-8FB9-5DCF-91966F501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8335D-7C44-447F-B12B-A290DCBA6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262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6FA1E2D-933D-8D79-727B-50A2A1A76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E7BC2FF-1B53-6DE2-608E-6C8DCE5862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509026E-33A2-30DA-0DBF-BD1823330C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09A3F-8456-4D3C-991C-FB3817985161}" type="datetimeFigureOut">
              <a:rPr lang="zh-CN" altLang="en-US" smtClean="0"/>
              <a:t>2024/2/4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9A1D659-C1F9-4257-F24B-7622744FDD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65D14D-3D6A-D89A-2A54-66B11DB348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8335D-7C44-447F-B12B-A290DCBA6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08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VTm.201外丝直接">
            <a:extLst>
              <a:ext uri="{FF2B5EF4-FFF2-40B4-BE49-F238E27FC236}">
                <a16:creationId xmlns:a16="http://schemas.microsoft.com/office/drawing/2014/main" id="{8596419C-FB29-81D1-05A0-B61438901B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100" y="457200"/>
            <a:ext cx="4521200" cy="2857500"/>
          </a:xfrm>
          <a:prstGeom prst="rect">
            <a:avLst/>
          </a:prstGeom>
        </p:spPr>
      </p:pic>
      <p:pic>
        <p:nvPicPr>
          <p:cNvPr id="6" name="图片 5" descr="VTm.202内丝直接">
            <a:extLst>
              <a:ext uri="{FF2B5EF4-FFF2-40B4-BE49-F238E27FC236}">
                <a16:creationId xmlns:a16="http://schemas.microsoft.com/office/drawing/2014/main" id="{169E3100-2017-A9D6-C577-95A46CE319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" y="457200"/>
            <a:ext cx="4679950" cy="2857500"/>
          </a:xfrm>
          <a:prstGeom prst="rect">
            <a:avLst/>
          </a:prstGeom>
        </p:spPr>
      </p:pic>
      <p:pic>
        <p:nvPicPr>
          <p:cNvPr id="8" name="图片 7" descr="VTm.203卡压直接">
            <a:extLst>
              <a:ext uri="{FF2B5EF4-FFF2-40B4-BE49-F238E27FC236}">
                <a16:creationId xmlns:a16="http://schemas.microsoft.com/office/drawing/2014/main" id="{9525944E-0D87-308A-04E6-AEBE632BC1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821" y="3543300"/>
            <a:ext cx="4011613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320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VTm.222内丝活接">
            <a:extLst>
              <a:ext uri="{FF2B5EF4-FFF2-40B4-BE49-F238E27FC236}">
                <a16:creationId xmlns:a16="http://schemas.microsoft.com/office/drawing/2014/main" id="{1D17FEB3-8E07-81F1-EE83-2679309CDB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88" y="457200"/>
            <a:ext cx="4491037" cy="2857500"/>
          </a:xfrm>
          <a:prstGeom prst="rect">
            <a:avLst/>
          </a:prstGeom>
        </p:spPr>
      </p:pic>
      <p:pic>
        <p:nvPicPr>
          <p:cNvPr id="5" name="图片 4" descr="VTm.231卡压三通">
            <a:extLst>
              <a:ext uri="{FF2B5EF4-FFF2-40B4-BE49-F238E27FC236}">
                <a16:creationId xmlns:a16="http://schemas.microsoft.com/office/drawing/2014/main" id="{E8166127-E359-9CB2-5983-8B0C7F4A02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413" y="457200"/>
            <a:ext cx="4598987" cy="2857500"/>
          </a:xfrm>
          <a:prstGeom prst="rect">
            <a:avLst/>
          </a:prstGeom>
        </p:spPr>
      </p:pic>
      <p:pic>
        <p:nvPicPr>
          <p:cNvPr id="7" name="图片 6" descr="VTm.232内丝三通">
            <a:extLst>
              <a:ext uri="{FF2B5EF4-FFF2-40B4-BE49-F238E27FC236}">
                <a16:creationId xmlns:a16="http://schemas.microsoft.com/office/drawing/2014/main" id="{71A4A263-A4C7-C811-D6CB-7D20178750D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63" y="3543300"/>
            <a:ext cx="4384675" cy="2857500"/>
          </a:xfrm>
          <a:prstGeom prst="rect">
            <a:avLst/>
          </a:prstGeom>
        </p:spPr>
      </p:pic>
      <p:pic>
        <p:nvPicPr>
          <p:cNvPr id="9" name="图片 8" descr="VTm.233外丝三通">
            <a:extLst>
              <a:ext uri="{FF2B5EF4-FFF2-40B4-BE49-F238E27FC236}">
                <a16:creationId xmlns:a16="http://schemas.microsoft.com/office/drawing/2014/main" id="{B662979B-2AA5-B8D6-B753-A4FFC1FDE2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963" y="3543300"/>
            <a:ext cx="4687887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1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VTm.234外丝带耳三通">
            <a:extLst>
              <a:ext uri="{FF2B5EF4-FFF2-40B4-BE49-F238E27FC236}">
                <a16:creationId xmlns:a16="http://schemas.microsoft.com/office/drawing/2014/main" id="{3FAFDABD-85CD-B29D-5AA1-4A68A245EB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88" y="457200"/>
            <a:ext cx="4848225" cy="2857500"/>
          </a:xfrm>
          <a:prstGeom prst="rect">
            <a:avLst/>
          </a:prstGeom>
        </p:spPr>
      </p:pic>
      <p:pic>
        <p:nvPicPr>
          <p:cNvPr id="5" name="图片 4" descr="VTm.251 90度弯头">
            <a:extLst>
              <a:ext uri="{FF2B5EF4-FFF2-40B4-BE49-F238E27FC236}">
                <a16:creationId xmlns:a16="http://schemas.microsoft.com/office/drawing/2014/main" id="{C862687A-1338-41D2-BE28-0E7B64CE96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100" y="457200"/>
            <a:ext cx="3759200" cy="2857500"/>
          </a:xfrm>
          <a:prstGeom prst="rect">
            <a:avLst/>
          </a:prstGeom>
        </p:spPr>
      </p:pic>
      <p:pic>
        <p:nvPicPr>
          <p:cNvPr id="7" name="图片 6" descr="VTm.252内丝弯头">
            <a:extLst>
              <a:ext uri="{FF2B5EF4-FFF2-40B4-BE49-F238E27FC236}">
                <a16:creationId xmlns:a16="http://schemas.microsoft.com/office/drawing/2014/main" id="{6EBD8274-3054-AEED-8DCD-00F21B09AF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513" y="3543300"/>
            <a:ext cx="3965575" cy="2857500"/>
          </a:xfrm>
          <a:prstGeom prst="rect">
            <a:avLst/>
          </a:prstGeom>
        </p:spPr>
      </p:pic>
      <p:pic>
        <p:nvPicPr>
          <p:cNvPr id="9" name="图片 8" descr="VTm.253外丝弯头">
            <a:extLst>
              <a:ext uri="{FF2B5EF4-FFF2-40B4-BE49-F238E27FC236}">
                <a16:creationId xmlns:a16="http://schemas.microsoft.com/office/drawing/2014/main" id="{CD63EFB4-A57B-B0E8-5E40-808337DAE4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88" y="3543300"/>
            <a:ext cx="401002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4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VTm.254带耳内丝弯头">
            <a:extLst>
              <a:ext uri="{FF2B5EF4-FFF2-40B4-BE49-F238E27FC236}">
                <a16:creationId xmlns:a16="http://schemas.microsoft.com/office/drawing/2014/main" id="{B3D008EB-D908-6141-3DB1-12671003AA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457200"/>
            <a:ext cx="4608513" cy="2857500"/>
          </a:xfrm>
          <a:prstGeom prst="rect">
            <a:avLst/>
          </a:prstGeom>
        </p:spPr>
      </p:pic>
      <p:pic>
        <p:nvPicPr>
          <p:cNvPr id="5" name="图片 4" descr="VTm.255带耳外丝弯头">
            <a:extLst>
              <a:ext uri="{FF2B5EF4-FFF2-40B4-BE49-F238E27FC236}">
                <a16:creationId xmlns:a16="http://schemas.microsoft.com/office/drawing/2014/main" id="{48BBE67A-ABCB-822A-6618-4E3C605BFF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563" y="457200"/>
            <a:ext cx="3216275" cy="2857500"/>
          </a:xfrm>
          <a:prstGeom prst="rect">
            <a:avLst/>
          </a:prstGeom>
        </p:spPr>
      </p:pic>
      <p:pic>
        <p:nvPicPr>
          <p:cNvPr id="7" name="图片 6" descr="VTm.301外丝直接">
            <a:extLst>
              <a:ext uri="{FF2B5EF4-FFF2-40B4-BE49-F238E27FC236}">
                <a16:creationId xmlns:a16="http://schemas.microsoft.com/office/drawing/2014/main" id="{A8ABBF12-A95D-7B68-2B80-71A72EFD6A7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75" y="3543300"/>
            <a:ext cx="4919663" cy="2857500"/>
          </a:xfrm>
          <a:prstGeom prst="rect">
            <a:avLst/>
          </a:prstGeom>
        </p:spPr>
      </p:pic>
      <p:pic>
        <p:nvPicPr>
          <p:cNvPr id="9" name="图片 8" descr="VTm.302内丝直接">
            <a:extLst>
              <a:ext uri="{FF2B5EF4-FFF2-40B4-BE49-F238E27FC236}">
                <a16:creationId xmlns:a16="http://schemas.microsoft.com/office/drawing/2014/main" id="{987ED70A-F208-BBD1-F1D0-7761C792E1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650" y="3543300"/>
            <a:ext cx="4608513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993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VTm.303卡套直接">
            <a:extLst>
              <a:ext uri="{FF2B5EF4-FFF2-40B4-BE49-F238E27FC236}">
                <a16:creationId xmlns:a16="http://schemas.microsoft.com/office/drawing/2014/main" id="{079A6709-FE55-E911-09D9-1450D3C5BD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25" y="457200"/>
            <a:ext cx="4527550" cy="2857500"/>
          </a:xfrm>
          <a:prstGeom prst="rect">
            <a:avLst/>
          </a:prstGeom>
        </p:spPr>
      </p:pic>
      <p:pic>
        <p:nvPicPr>
          <p:cNvPr id="5" name="图片 4" descr="VTm.331卡套三通">
            <a:extLst>
              <a:ext uri="{FF2B5EF4-FFF2-40B4-BE49-F238E27FC236}">
                <a16:creationId xmlns:a16="http://schemas.microsoft.com/office/drawing/2014/main" id="{A01F9500-74C0-AB7F-1CF9-B99DDB9E1A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900" y="457200"/>
            <a:ext cx="4419600" cy="2857500"/>
          </a:xfrm>
          <a:prstGeom prst="rect">
            <a:avLst/>
          </a:prstGeom>
        </p:spPr>
      </p:pic>
      <p:pic>
        <p:nvPicPr>
          <p:cNvPr id="7" name="图片 6" descr="VTm.332内丝三通">
            <a:extLst>
              <a:ext uri="{FF2B5EF4-FFF2-40B4-BE49-F238E27FC236}">
                <a16:creationId xmlns:a16="http://schemas.microsoft.com/office/drawing/2014/main" id="{F78E8BBB-878E-C239-B108-1867AE37A4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5" y="3543300"/>
            <a:ext cx="4705350" cy="2857500"/>
          </a:xfrm>
          <a:prstGeom prst="rect">
            <a:avLst/>
          </a:prstGeom>
        </p:spPr>
      </p:pic>
      <p:pic>
        <p:nvPicPr>
          <p:cNvPr id="9" name="图片 8" descr="VTm.333外丝三通">
            <a:extLst>
              <a:ext uri="{FF2B5EF4-FFF2-40B4-BE49-F238E27FC236}">
                <a16:creationId xmlns:a16="http://schemas.microsoft.com/office/drawing/2014/main" id="{9D3E6442-F99C-9CF2-745A-A1C7E410C0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25" y="3543300"/>
            <a:ext cx="4500563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78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VTm.334内丝立体三通">
            <a:extLst>
              <a:ext uri="{FF2B5EF4-FFF2-40B4-BE49-F238E27FC236}">
                <a16:creationId xmlns:a16="http://schemas.microsoft.com/office/drawing/2014/main" id="{9CCA2E70-7BD4-20BA-56D0-2EE599FF807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0" y="457200"/>
            <a:ext cx="4241800" cy="2857500"/>
          </a:xfrm>
          <a:prstGeom prst="rect">
            <a:avLst/>
          </a:prstGeom>
        </p:spPr>
      </p:pic>
      <p:pic>
        <p:nvPicPr>
          <p:cNvPr id="5" name="图片 4" descr="VTm.341卡套四通">
            <a:extLst>
              <a:ext uri="{FF2B5EF4-FFF2-40B4-BE49-F238E27FC236}">
                <a16:creationId xmlns:a16="http://schemas.microsoft.com/office/drawing/2014/main" id="{907DE061-6AE6-6E1A-24B3-790561DBB8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575" y="457200"/>
            <a:ext cx="4286250" cy="2857500"/>
          </a:xfrm>
          <a:prstGeom prst="rect">
            <a:avLst/>
          </a:prstGeom>
        </p:spPr>
      </p:pic>
      <p:pic>
        <p:nvPicPr>
          <p:cNvPr id="7" name="图片 6" descr="VTm.351 90度弯头">
            <a:extLst>
              <a:ext uri="{FF2B5EF4-FFF2-40B4-BE49-F238E27FC236}">
                <a16:creationId xmlns:a16="http://schemas.microsoft.com/office/drawing/2014/main" id="{3396DE2B-AC69-73F1-36BE-D87A62A87C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700" y="3543300"/>
            <a:ext cx="3759200" cy="2857500"/>
          </a:xfrm>
          <a:prstGeom prst="rect">
            <a:avLst/>
          </a:prstGeom>
        </p:spPr>
      </p:pic>
      <p:pic>
        <p:nvPicPr>
          <p:cNvPr id="9" name="图片 8" descr="VTm.352内丝弯头">
            <a:extLst>
              <a:ext uri="{FF2B5EF4-FFF2-40B4-BE49-F238E27FC236}">
                <a16:creationId xmlns:a16="http://schemas.microsoft.com/office/drawing/2014/main" id="{BC506ACB-DE3D-1BED-0077-7748953903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513" y="3543300"/>
            <a:ext cx="3760787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856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VTm.353外丝弯头">
            <a:extLst>
              <a:ext uri="{FF2B5EF4-FFF2-40B4-BE49-F238E27FC236}">
                <a16:creationId xmlns:a16="http://schemas.microsoft.com/office/drawing/2014/main" id="{062FA885-D81D-9365-4D95-77DD998584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25" y="457200"/>
            <a:ext cx="4070350" cy="2857500"/>
          </a:xfrm>
          <a:prstGeom prst="rect">
            <a:avLst/>
          </a:prstGeom>
        </p:spPr>
      </p:pic>
      <p:pic>
        <p:nvPicPr>
          <p:cNvPr id="5" name="图片 4" descr="VTm.354带耳内丝弯头">
            <a:extLst>
              <a:ext uri="{FF2B5EF4-FFF2-40B4-BE49-F238E27FC236}">
                <a16:creationId xmlns:a16="http://schemas.microsoft.com/office/drawing/2014/main" id="{1B378439-8D91-5C59-D6CB-5C1CA1FB66A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775" y="457200"/>
            <a:ext cx="2863850" cy="2857500"/>
          </a:xfrm>
          <a:prstGeom prst="rect">
            <a:avLst/>
          </a:prstGeom>
        </p:spPr>
      </p:pic>
      <p:pic>
        <p:nvPicPr>
          <p:cNvPr id="7" name="图片 6" descr="VTm.355带耳外丝弯头">
            <a:extLst>
              <a:ext uri="{FF2B5EF4-FFF2-40B4-BE49-F238E27FC236}">
                <a16:creationId xmlns:a16="http://schemas.microsoft.com/office/drawing/2014/main" id="{03D83CE3-1BC7-B0D6-2DA0-2C38BB44CD7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906" y="3429000"/>
            <a:ext cx="3278187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920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宽屏</PresentationFormat>
  <Paragraphs>0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东维国际 D</dc:creator>
  <cp:lastModifiedBy>东维国际 D</cp:lastModifiedBy>
  <cp:revision>1</cp:revision>
  <dcterms:created xsi:type="dcterms:W3CDTF">2024-02-04T05:54:12Z</dcterms:created>
  <dcterms:modified xsi:type="dcterms:W3CDTF">2024-02-04T05:54:44Z</dcterms:modified>
</cp:coreProperties>
</file>